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P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10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95400" y="4701464"/>
            <a:ext cx="8952782" cy="1204036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0" y="952500"/>
            <a:ext cx="8952781" cy="3748824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389775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684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88334" y="952499"/>
            <a:ext cx="2051165" cy="49530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952500" y="952499"/>
            <a:ext cx="8235834" cy="4953001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535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059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1618211"/>
            <a:ext cx="8412190" cy="3944389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908858"/>
            <a:ext cx="8412192" cy="676102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171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295401" y="2260121"/>
            <a:ext cx="4350026" cy="365688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546574" y="2260120"/>
            <a:ext cx="4350025" cy="3656881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5476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966788"/>
            <a:ext cx="10059988" cy="1051784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018581"/>
            <a:ext cx="4350027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95400" y="2774756"/>
            <a:ext cx="4350027" cy="315079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46572" y="2018581"/>
            <a:ext cx="4350028" cy="544003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46572" y="2774756"/>
            <a:ext cx="4350028" cy="315079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657975" y="2625552"/>
            <a:ext cx="4238625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403684" y="2625552"/>
            <a:ext cx="424174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48510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545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1427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6484"/>
            <a:ext cx="3932237" cy="2122516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1312026"/>
            <a:ext cx="5143500" cy="4565651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912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06484" y="1307185"/>
            <a:ext cx="3932237" cy="2121813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857702" y="1307186"/>
            <a:ext cx="5038898" cy="4598314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06484" y="3428999"/>
            <a:ext cx="3932237" cy="2133601"/>
          </a:xfrm>
        </p:spPr>
        <p:txBody>
          <a:bodyPr anchor="b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DDF98-C922-483F-97E9-3E76B0201B42}" type="datetimeFigureOut">
              <a:rPr lang="en-US" smtClean="0"/>
              <a:t>10/9/2023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8B3671-A306-4A69-8480-FA9BE839245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796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842963"/>
            <a:ext cx="9601200" cy="13096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95400" y="2262188"/>
            <a:ext cx="9601200" cy="3643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5DBDDF98-C922-483F-97E9-3E76B0201B42}" type="datetimeFigureOut">
              <a:rPr lang="en-US" smtClean="0"/>
              <a:pPr/>
              <a:t>10/9/2023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72810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1B8B3671-A306-4A69-8480-FA9BE839245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2205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1" r:id="rId1"/>
    <p:sldLayoutId id="2147483670" r:id="rId2"/>
    <p:sldLayoutId id="2147483669" r:id="rId3"/>
    <p:sldLayoutId id="2147483668" r:id="rId4"/>
    <p:sldLayoutId id="2147483667" r:id="rId5"/>
    <p:sldLayoutId id="2147483666" r:id="rId6"/>
    <p:sldLayoutId id="2147483665" r:id="rId7"/>
    <p:sldLayoutId id="2147483664" r:id="rId8"/>
    <p:sldLayoutId id="2147483663" r:id="rId9"/>
    <p:sldLayoutId id="2147483662" r:id="rId10"/>
    <p:sldLayoutId id="214748366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75488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949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1152144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1384CA-BBDF-78EA-C1B6-7C26234E0B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ídeo 3" descr="Persona en un laboratorio">
            <a:extLst>
              <a:ext uri="{FF2B5EF4-FFF2-40B4-BE49-F238E27FC236}">
                <a16:creationId xmlns:a16="http://schemas.microsoft.com/office/drawing/2014/main" id="{C61F1FEE-758F-7DB1-22B4-4C56CB35A08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-1" b="283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CE2D60-C998-1F1D-AFCA-5D76606AD2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502945" y="-831057"/>
            <a:ext cx="6857999" cy="852011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6000"/>
                </a:srgbClr>
              </a:gs>
              <a:gs pos="100000">
                <a:srgbClr val="000000">
                  <a:alpha val="0"/>
                </a:srgbClr>
              </a:gs>
              <a:gs pos="56000">
                <a:srgbClr val="000000">
                  <a:alpha val="39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1A03FE5-7938-1573-2D18-E168CC7C0A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6812583" y="952500"/>
            <a:ext cx="4426917" cy="4953000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85794" h="4920343">
                <a:moveTo>
                  <a:pt x="0" y="1451087"/>
                </a:moveTo>
                <a:lnTo>
                  <a:pt x="0" y="0"/>
                </a:lnTo>
                <a:lnTo>
                  <a:pt x="9985794" y="0"/>
                </a:lnTo>
                <a:lnTo>
                  <a:pt x="9985794" y="4920343"/>
                </a:lnTo>
                <a:lnTo>
                  <a:pt x="0" y="4920343"/>
                </a:lnTo>
                <a:lnTo>
                  <a:pt x="0" y="4119525"/>
                </a:lnTo>
              </a:path>
            </a:pathLst>
          </a:custGeom>
          <a:noFill/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316C144-4246-05E1-2F36-88DCFA3839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46084" y="2033018"/>
            <a:ext cx="4545330" cy="2116348"/>
          </a:xfrm>
          <a:noFill/>
        </p:spPr>
        <p:txBody>
          <a:bodyPr anchor="ctr">
            <a:normAutofit/>
          </a:bodyPr>
          <a:lstStyle/>
          <a:p>
            <a:pPr algn="r">
              <a:lnSpc>
                <a:spcPct val="110000"/>
              </a:lnSpc>
            </a:pPr>
            <a:r>
              <a:rPr lang="en-US" sz="3000" dirty="0" err="1">
                <a:solidFill>
                  <a:srgbClr val="FFFFFF"/>
                </a:solidFill>
              </a:rPr>
              <a:t>Laboratorio</a:t>
            </a:r>
            <a:r>
              <a:rPr lang="en-US" sz="3000" dirty="0">
                <a:solidFill>
                  <a:srgbClr val="FFFFFF"/>
                </a:solidFill>
              </a:rPr>
              <a:t> 3: </a:t>
            </a:r>
            <a:r>
              <a:rPr lang="en-US" sz="3000" dirty="0" err="1">
                <a:solidFill>
                  <a:srgbClr val="FFFFFF"/>
                </a:solidFill>
              </a:rPr>
              <a:t>Visualizaci</a:t>
            </a:r>
            <a:r>
              <a:rPr lang="es-419" sz="3000" dirty="0" err="1">
                <a:solidFill>
                  <a:srgbClr val="FFFFFF"/>
                </a:solidFill>
              </a:rPr>
              <a:t>ón</a:t>
            </a:r>
            <a:r>
              <a:rPr lang="es-419" sz="3000" dirty="0">
                <a:solidFill>
                  <a:srgbClr val="FFFFFF"/>
                </a:solidFill>
              </a:rPr>
              <a:t> de datos</a:t>
            </a:r>
            <a:endParaRPr lang="es-PA" sz="3000" dirty="0">
              <a:solidFill>
                <a:srgbClr val="FFFFFF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B29C8AF-2790-DD3C-99B4-FFFCBE1CADD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71776" y="5229884"/>
            <a:ext cx="3193681" cy="609910"/>
          </a:xfrm>
          <a:noFill/>
        </p:spPr>
        <p:txBody>
          <a:bodyPr anchor="b">
            <a:normAutofit fontScale="92500"/>
          </a:bodyPr>
          <a:lstStyle/>
          <a:p>
            <a:pPr algn="r"/>
            <a:r>
              <a:rPr lang="es-419" dirty="0">
                <a:solidFill>
                  <a:srgbClr val="FFFFFF"/>
                </a:solidFill>
              </a:rPr>
              <a:t>Elaborado por: Vicente Ramírez</a:t>
            </a:r>
            <a:endParaRPr lang="es-PA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2996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9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012704E-1742-F8E7-7756-9E684BB24E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419" dirty="0"/>
              <a:t>Agenda</a:t>
            </a:r>
            <a:endParaRPr lang="es-PA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E37D53B-F579-6900-44E0-84DA293AB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419" dirty="0"/>
              <a:t>Importación de datos</a:t>
            </a:r>
          </a:p>
          <a:p>
            <a:r>
              <a:rPr lang="es-419" dirty="0"/>
              <a:t>Limpieza de datos</a:t>
            </a:r>
          </a:p>
          <a:p>
            <a:r>
              <a:rPr lang="es-419" dirty="0"/>
              <a:t>Ventas por país</a:t>
            </a:r>
          </a:p>
          <a:p>
            <a:r>
              <a:rPr lang="es-419" dirty="0"/>
              <a:t>Fraude por país</a:t>
            </a:r>
          </a:p>
          <a:p>
            <a:pPr marL="0" indent="0">
              <a:buNone/>
            </a:pP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1487995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C32092-20F2-5B95-C63A-AB5968C8F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333" y="197011"/>
            <a:ext cx="9601200" cy="1309687"/>
          </a:xfrm>
        </p:spPr>
        <p:txBody>
          <a:bodyPr/>
          <a:lstStyle/>
          <a:p>
            <a:r>
              <a:rPr lang="es-419"/>
              <a:t>Limpiando registros duplicados por pnr</a:t>
            </a:r>
            <a:endParaRPr lang="es-PA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98A4C79-9B6B-91A0-E077-0F400F3C22E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8810" b="41330"/>
          <a:stretch/>
        </p:blipFill>
        <p:spPr>
          <a:xfrm>
            <a:off x="280333" y="1758734"/>
            <a:ext cx="5558405" cy="1510248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FF837BE4-9599-CB96-ECC6-4218FD380315}"/>
              </a:ext>
            </a:extLst>
          </p:cNvPr>
          <p:cNvSpPr txBox="1"/>
          <p:nvPr/>
        </p:nvSpPr>
        <p:spPr>
          <a:xfrm>
            <a:off x="2033632" y="1322032"/>
            <a:ext cx="2198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/>
              <a:t>Registro duplicados</a:t>
            </a:r>
            <a:endParaRPr lang="es-PA" dirty="0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C1D4FEDE-5CD6-3869-A07D-A4DE95C725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0933" y="4133195"/>
            <a:ext cx="5558405" cy="167198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C54EC674-5670-07D0-DA78-314337EBDE1B}"/>
              </a:ext>
            </a:extLst>
          </p:cNvPr>
          <p:cNvSpPr txBox="1"/>
          <p:nvPr/>
        </p:nvSpPr>
        <p:spPr>
          <a:xfrm>
            <a:off x="6298501" y="3675706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419" dirty="0"/>
              <a:t>Resultado de depuración por PNR</a:t>
            </a:r>
            <a:endParaRPr lang="es-PA" dirty="0"/>
          </a:p>
        </p:txBody>
      </p:sp>
    </p:spTree>
    <p:extLst>
      <p:ext uri="{BB962C8B-B14F-4D97-AF65-F5344CB8AC3E}">
        <p14:creationId xmlns:p14="http://schemas.microsoft.com/office/powerpoint/2010/main" val="263127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BFB95461-4B21-9A82-029E-16B7D7718C9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A91CA2C1-6FCC-4458-D70D-EB68318EAC6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60890" y="4487936"/>
            <a:ext cx="3931090" cy="2155419"/>
          </a:xfrm>
        </p:spPr>
        <p:txBody>
          <a:bodyPr anchor="ctr">
            <a:normAutofit/>
          </a:bodyPr>
          <a:lstStyle/>
          <a:p>
            <a:r>
              <a:rPr lang="es-419" dirty="0"/>
              <a:t>Ventas por país</a:t>
            </a:r>
            <a:endParaRPr lang="es-PA" dirty="0"/>
          </a:p>
        </p:txBody>
      </p:sp>
      <p:sp>
        <p:nvSpPr>
          <p:cNvPr id="34" name="Date Placeholder 12">
            <a:extLst>
              <a:ext uri="{FF2B5EF4-FFF2-40B4-BE49-F238E27FC236}">
                <a16:creationId xmlns:a16="http://schemas.microsoft.com/office/drawing/2014/main" id="{FC98C7CE-1DBE-1CF8-AC00-BC260EAD11B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DF067AD8-DD8B-41DD-AF75-FB7B41A9C9AD}" type="datetime1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10/9/2023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35" name="Footer Placeholder 13">
            <a:extLst>
              <a:ext uri="{FF2B5EF4-FFF2-40B4-BE49-F238E27FC236}">
                <a16:creationId xmlns:a16="http://schemas.microsoft.com/office/drawing/2014/main" id="{5344577B-5265-5B15-AA58-C6CBDB915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Sample Footer Text</a:t>
            </a:r>
          </a:p>
        </p:txBody>
      </p:sp>
      <p:sp>
        <p:nvSpPr>
          <p:cNvPr id="36" name="Slide Number Placeholder 14">
            <a:extLst>
              <a:ext uri="{FF2B5EF4-FFF2-40B4-BE49-F238E27FC236}">
                <a16:creationId xmlns:a16="http://schemas.microsoft.com/office/drawing/2014/main" id="{273A6287-D0A9-8D17-59E9-2F956B78CE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730640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066265A-64E3-34A3-2F6F-2EB37FADB90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89" r="-1" b="-1"/>
          <a:stretch/>
        </p:blipFill>
        <p:spPr>
          <a:xfrm>
            <a:off x="20" y="1"/>
            <a:ext cx="12191979" cy="6858000"/>
          </a:xfrm>
          <a:prstGeom prst="rect">
            <a:avLst/>
          </a:prstGeom>
          <a:noFill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FA5D15-5762-C02E-8126-2DC2B31B2C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10946" y="4387608"/>
            <a:ext cx="4281034" cy="2608811"/>
          </a:xfrm>
        </p:spPr>
        <p:txBody>
          <a:bodyPr anchor="ctr">
            <a:normAutofit/>
          </a:bodyPr>
          <a:lstStyle/>
          <a:p>
            <a:r>
              <a:rPr lang="es-419" dirty="0"/>
              <a:t>Porcentaje de </a:t>
            </a:r>
            <a:br>
              <a:rPr lang="es-419" dirty="0"/>
            </a:br>
            <a:r>
              <a:rPr lang="es-419" dirty="0"/>
              <a:t>fraude por país</a:t>
            </a:r>
            <a:endParaRPr lang="es-PA" dirty="0"/>
          </a:p>
        </p:txBody>
      </p:sp>
      <p:sp>
        <p:nvSpPr>
          <p:cNvPr id="12" name="Date Placeholder 10">
            <a:extLst>
              <a:ext uri="{FF2B5EF4-FFF2-40B4-BE49-F238E27FC236}">
                <a16:creationId xmlns:a16="http://schemas.microsoft.com/office/drawing/2014/main" id="{A5678D0F-4179-644E-D46D-43276A7F751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47726" y="6199188"/>
            <a:ext cx="2743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2048ABB8-DCC6-484A-BFAD-DCAD7D30983C}" type="datetime1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10/9/2023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4" name="Footer Placeholder 11">
            <a:extLst>
              <a:ext uri="{FF2B5EF4-FFF2-40B4-BE49-F238E27FC236}">
                <a16:creationId xmlns:a16="http://schemas.microsoft.com/office/drawing/2014/main" id="{DFD3EE96-D5FD-5A85-2171-64C45616AD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286625" y="6199188"/>
            <a:ext cx="3409951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Sample Footer Text</a:t>
            </a:r>
          </a:p>
        </p:txBody>
      </p:sp>
      <p:sp>
        <p:nvSpPr>
          <p:cNvPr id="16" name="Slide Number Placeholder 12">
            <a:extLst>
              <a:ext uri="{FF2B5EF4-FFF2-40B4-BE49-F238E27FC236}">
                <a16:creationId xmlns:a16="http://schemas.microsoft.com/office/drawing/2014/main" id="{B0A6C560-ED1C-61DD-A0DD-5F85D065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28107" y="6199188"/>
            <a:ext cx="619125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1437450A-6C25-4B4D-B27D-E1E9B2CE4682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52871780"/>
      </p:ext>
    </p:extLst>
  </p:cSld>
  <p:clrMapOvr>
    <a:masterClrMapping/>
  </p:clrMapOvr>
</p:sld>
</file>

<file path=ppt/theme/theme1.xml><?xml version="1.0" encoding="utf-8"?>
<a:theme xmlns:a="http://schemas.openxmlformats.org/drawingml/2006/main" name="PoiseVTI">
  <a:themeElements>
    <a:clrScheme name="AnalogousFromRegularSeed_2SEEDS">
      <a:dk1>
        <a:srgbClr val="000000"/>
      </a:dk1>
      <a:lt1>
        <a:srgbClr val="FFFFFF"/>
      </a:lt1>
      <a:dk2>
        <a:srgbClr val="36301E"/>
      </a:dk2>
      <a:lt2>
        <a:srgbClr val="E8E6E2"/>
      </a:lt2>
      <a:accent1>
        <a:srgbClr val="3B62B1"/>
      </a:accent1>
      <a:accent2>
        <a:srgbClr val="4DA5C3"/>
      </a:accent2>
      <a:accent3>
        <a:srgbClr val="574DC3"/>
      </a:accent3>
      <a:accent4>
        <a:srgbClr val="B1633B"/>
      </a:accent4>
      <a:accent5>
        <a:srgbClr val="BDA04A"/>
      </a:accent5>
      <a:accent6>
        <a:srgbClr val="99AD39"/>
      </a:accent6>
      <a:hlink>
        <a:srgbClr val="A07D35"/>
      </a:hlink>
      <a:folHlink>
        <a:srgbClr val="7F7F7F"/>
      </a:folHlink>
    </a:clrScheme>
    <a:fontScheme name="Goudy Univers">
      <a:majorFont>
        <a:latin typeface="Goudy Old Style"/>
        <a:ea typeface=""/>
        <a:cs typeface=""/>
      </a:majorFont>
      <a:minorFont>
        <a:latin typeface="Univers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oiseVTI" id="{9843863B-6720-4231-BFE7-E604B355382A}" vid="{6C5B2780-C73E-445D-98DA-9D2BCD78971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</TotalTime>
  <Words>56</Words>
  <Application>Microsoft Office PowerPoint</Application>
  <PresentationFormat>Panorámica</PresentationFormat>
  <Paragraphs>18</Paragraphs>
  <Slides>5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9" baseType="lpstr">
      <vt:lpstr>Arial</vt:lpstr>
      <vt:lpstr>Goudy Old Style</vt:lpstr>
      <vt:lpstr>Univers Light</vt:lpstr>
      <vt:lpstr>PoiseVTI</vt:lpstr>
      <vt:lpstr>Laboratorio 3: Visualización de datos</vt:lpstr>
      <vt:lpstr>Agenda</vt:lpstr>
      <vt:lpstr>Limpiando registros duplicados por pnr</vt:lpstr>
      <vt:lpstr>Ventas por país</vt:lpstr>
      <vt:lpstr>Porcentaje de  fraude por país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Laboratorio 3: Visualización de datos</dc:title>
  <dc:creator>vicente ramìrez</dc:creator>
  <cp:lastModifiedBy>vicente ramìrez</cp:lastModifiedBy>
  <cp:revision>2</cp:revision>
  <dcterms:created xsi:type="dcterms:W3CDTF">2023-10-10T00:32:32Z</dcterms:created>
  <dcterms:modified xsi:type="dcterms:W3CDTF">2023-10-10T02:55:00Z</dcterms:modified>
</cp:coreProperties>
</file>